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7D796-1DCD-40C5-9745-C67B04FB60F4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E04A-861E-48E5-A5F0-75EFBF9213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180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7D796-1DCD-40C5-9745-C67B04FB60F4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E04A-861E-48E5-A5F0-75EFBF9213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227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7D796-1DCD-40C5-9745-C67B04FB60F4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E04A-861E-48E5-A5F0-75EFBF9213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7898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7D796-1DCD-40C5-9745-C67B04FB60F4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E04A-861E-48E5-A5F0-75EFBF9213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0345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7D796-1DCD-40C5-9745-C67B04FB60F4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E04A-861E-48E5-A5F0-75EFBF9213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8874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7D796-1DCD-40C5-9745-C67B04FB60F4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E04A-861E-48E5-A5F0-75EFBF9213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2448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7D796-1DCD-40C5-9745-C67B04FB60F4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E04A-861E-48E5-A5F0-75EFBF9213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186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7D796-1DCD-40C5-9745-C67B04FB60F4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E04A-861E-48E5-A5F0-75EFBF9213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981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7D796-1DCD-40C5-9745-C67B04FB60F4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E04A-861E-48E5-A5F0-75EFBF9213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188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7D796-1DCD-40C5-9745-C67B04FB60F4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E04A-861E-48E5-A5F0-75EFBF9213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324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7D796-1DCD-40C5-9745-C67B04FB60F4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E04A-861E-48E5-A5F0-75EFBF9213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698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7D796-1DCD-40C5-9745-C67B04FB60F4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E04A-861E-48E5-A5F0-75EFBF9213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407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7D796-1DCD-40C5-9745-C67B04FB60F4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E04A-861E-48E5-A5F0-75EFBF9213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863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7D796-1DCD-40C5-9745-C67B04FB60F4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E04A-861E-48E5-A5F0-75EFBF9213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9066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7D796-1DCD-40C5-9745-C67B04FB60F4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E04A-861E-48E5-A5F0-75EFBF9213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587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7D796-1DCD-40C5-9745-C67B04FB60F4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E04A-861E-48E5-A5F0-75EFBF9213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69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0BF7D796-1DCD-40C5-9745-C67B04FB60F4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F972E04A-861E-48E5-A5F0-75EFBF9213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06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0BF7D796-1DCD-40C5-9745-C67B04FB60F4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F972E04A-861E-48E5-A5F0-75EFBF9213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1238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accent1"/>
          </a:soli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20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8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6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78308" y="102079"/>
            <a:ext cx="8676222" cy="3200400"/>
          </a:xfrm>
        </p:spPr>
        <p:txBody>
          <a:bodyPr/>
          <a:lstStyle/>
          <a:p>
            <a:r>
              <a:rPr lang="en-US" b="1" dirty="0">
                <a:effectLst/>
              </a:rPr>
              <a:t>What causes stress? </a:t>
            </a:r>
            <a:r>
              <a:rPr lang="ru-RU" b="1" dirty="0" smtClean="0">
                <a:effectLst/>
              </a:rPr>
              <a:t/>
            </a:r>
            <a:br>
              <a:rPr lang="ru-RU" b="1" dirty="0" smtClean="0">
                <a:effectLst/>
              </a:rPr>
            </a:br>
            <a:r>
              <a:rPr lang="en-US" b="1" dirty="0" smtClean="0">
                <a:effectLst/>
              </a:rPr>
              <a:t>How </a:t>
            </a:r>
            <a:r>
              <a:rPr lang="en-US" b="1" dirty="0">
                <a:effectLst/>
              </a:rPr>
              <a:t>to cope with stress?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12" y="3302479"/>
            <a:ext cx="5010549" cy="335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088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186520"/>
            <a:ext cx="9905998" cy="755176"/>
          </a:xfrm>
        </p:spPr>
        <p:txBody>
          <a:bodyPr/>
          <a:lstStyle/>
          <a:p>
            <a:r>
              <a:rPr lang="en-US" dirty="0">
                <a:effectLst/>
              </a:rPr>
              <a:t>tips for coping with </a:t>
            </a:r>
            <a:r>
              <a:rPr lang="en-US" dirty="0" smtClean="0">
                <a:effectLst/>
              </a:rPr>
              <a:t>stress</a:t>
            </a:r>
            <a:r>
              <a:rPr lang="ru-RU" dirty="0" smtClean="0">
                <a:effectLst/>
              </a:rPr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3" y="941696"/>
            <a:ext cx="9905998" cy="3370997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effectLst/>
              </a:rPr>
              <a:t>Learn to manage your time more effectively </a:t>
            </a:r>
            <a:endParaRPr lang="ru-RU" b="1" dirty="0" smtClean="0">
              <a:effectLst/>
            </a:endParaRPr>
          </a:p>
          <a:p>
            <a:r>
              <a:rPr lang="en-US" b="1" dirty="0">
                <a:effectLst/>
              </a:rPr>
              <a:t>Make small changes towards a healthier lifestyle </a:t>
            </a:r>
            <a:endParaRPr lang="ru-RU" b="1" dirty="0" smtClean="0">
              <a:effectLst/>
            </a:endParaRPr>
          </a:p>
          <a:p>
            <a:r>
              <a:rPr lang="en-US" b="1" dirty="0">
                <a:effectLst/>
              </a:rPr>
              <a:t>Know your limitations and don</a:t>
            </a:r>
            <a:r>
              <a:rPr lang="ru-RU" b="1" dirty="0">
                <a:effectLst/>
              </a:rPr>
              <a:t>’</a:t>
            </a:r>
            <a:r>
              <a:rPr lang="en-US" b="1" dirty="0">
                <a:effectLst/>
              </a:rPr>
              <a:t>t take on too much </a:t>
            </a:r>
            <a:endParaRPr lang="ru-RU" b="1" dirty="0" smtClean="0">
              <a:effectLst/>
            </a:endParaRPr>
          </a:p>
          <a:p>
            <a:r>
              <a:rPr lang="en-US" b="1" dirty="0">
                <a:effectLst/>
              </a:rPr>
              <a:t>Avoid unnecessary conflicts </a:t>
            </a:r>
            <a:endParaRPr lang="ru-RU" b="1" dirty="0" smtClean="0">
              <a:effectLst/>
            </a:endParaRPr>
          </a:p>
          <a:p>
            <a:r>
              <a:rPr lang="en-US" b="1" dirty="0">
                <a:effectLst/>
              </a:rPr>
              <a:t>Accept the things you can</a:t>
            </a:r>
            <a:r>
              <a:rPr lang="ru-RU" b="1" dirty="0">
                <a:effectLst/>
              </a:rPr>
              <a:t>’</a:t>
            </a:r>
            <a:r>
              <a:rPr lang="en-US" b="1" dirty="0">
                <a:effectLst/>
              </a:rPr>
              <a:t>t change </a:t>
            </a:r>
            <a:endParaRPr lang="ru-RU" b="1" dirty="0" smtClean="0">
              <a:effectLst/>
            </a:endParaRPr>
          </a:p>
          <a:p>
            <a:r>
              <a:rPr lang="en-US" b="1" dirty="0">
                <a:effectLst/>
              </a:rPr>
              <a:t>Take time out</a:t>
            </a:r>
            <a:endParaRPr lang="ru-RU" dirty="0">
              <a:effectLst/>
            </a:endParaRPr>
          </a:p>
          <a:p>
            <a:r>
              <a:rPr lang="en-US" b="1" dirty="0">
                <a:effectLst/>
              </a:rPr>
              <a:t>Harness the power of laughter </a:t>
            </a:r>
            <a:endParaRPr lang="ru-RU" b="1" dirty="0" smtClean="0">
              <a:effectLst/>
            </a:endParaRPr>
          </a:p>
          <a:p>
            <a:r>
              <a:rPr lang="en-US" b="1" dirty="0">
                <a:effectLst/>
              </a:rPr>
              <a:t>Welcome change as a challenge </a:t>
            </a:r>
            <a:endParaRPr lang="ru-RU" dirty="0" smtClean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727" y="2788692"/>
            <a:ext cx="3390573" cy="22693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320" y="-9098"/>
            <a:ext cx="2802680" cy="18742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888" y="612262"/>
            <a:ext cx="1952558" cy="22466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319" y="1865194"/>
            <a:ext cx="2098331" cy="21284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194" y="4312076"/>
            <a:ext cx="3257141" cy="24428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42127"/>
            <a:ext cx="3918312" cy="221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194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176104"/>
            <a:ext cx="9905998" cy="19050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Thank you for the attention</a:t>
            </a:r>
            <a:r>
              <a:rPr lang="en-US" sz="4000" dirty="0"/>
              <a:t>!</a:t>
            </a: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875" y="2081104"/>
            <a:ext cx="6105074" cy="457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398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6947" y="0"/>
            <a:ext cx="9905998" cy="1905000"/>
          </a:xfrm>
        </p:spPr>
        <p:txBody>
          <a:bodyPr/>
          <a:lstStyle/>
          <a:p>
            <a:r>
              <a:rPr lang="en-US" dirty="0">
                <a:effectLst/>
              </a:rPr>
              <a:t>Everyone – adults, teens and even children – experiences stress at times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36" y="1904999"/>
            <a:ext cx="4757951" cy="317196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948" y="1795816"/>
            <a:ext cx="4924567" cy="32809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542" y="3466105"/>
            <a:ext cx="4840179" cy="322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465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295701"/>
            <a:ext cx="9905998" cy="782472"/>
          </a:xfrm>
        </p:spPr>
        <p:txBody>
          <a:bodyPr/>
          <a:lstStyle/>
          <a:p>
            <a:r>
              <a:rPr lang="ru-RU" b="1" dirty="0" err="1">
                <a:effectLst/>
              </a:rPr>
              <a:t>Not</a:t>
            </a:r>
            <a:r>
              <a:rPr lang="ru-RU" b="1" dirty="0">
                <a:effectLst/>
              </a:rPr>
              <a:t> </a:t>
            </a:r>
            <a:r>
              <a:rPr lang="ru-RU" b="1" dirty="0" err="1">
                <a:effectLst/>
              </a:rPr>
              <a:t>having</a:t>
            </a:r>
            <a:r>
              <a:rPr lang="ru-RU" b="1" dirty="0">
                <a:effectLst/>
              </a:rPr>
              <a:t> </a:t>
            </a:r>
            <a:r>
              <a:rPr lang="ru-RU" b="1" dirty="0" err="1">
                <a:effectLst/>
              </a:rPr>
              <a:t>enough</a:t>
            </a:r>
            <a:r>
              <a:rPr lang="ru-RU" b="1" dirty="0">
                <a:effectLst/>
              </a:rPr>
              <a:t> </a:t>
            </a:r>
            <a:r>
              <a:rPr lang="ru-RU" b="1" dirty="0" err="1">
                <a:effectLst/>
              </a:rPr>
              <a:t>time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829" y="2064140"/>
            <a:ext cx="6946710" cy="463114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3" y="1078173"/>
            <a:ext cx="9905998" cy="1105469"/>
          </a:xfrm>
        </p:spPr>
        <p:txBody>
          <a:bodyPr/>
          <a:lstStyle/>
          <a:p>
            <a:r>
              <a:rPr lang="en-US" dirty="0">
                <a:effectLst/>
              </a:rPr>
              <a:t>Frequently you can be running around all day trying to balance all your tasks at work and at home, yet still not manage to tick everything off your list.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63" y="2283633"/>
            <a:ext cx="6332561" cy="4192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965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809767"/>
          </a:xfrm>
        </p:spPr>
        <p:txBody>
          <a:bodyPr/>
          <a:lstStyle/>
          <a:p>
            <a:r>
              <a:rPr lang="ru-RU" b="1" dirty="0" err="1">
                <a:effectLst/>
              </a:rPr>
              <a:t>Unhealthy</a:t>
            </a:r>
            <a:r>
              <a:rPr lang="ru-RU" b="1" dirty="0">
                <a:effectLst/>
              </a:rPr>
              <a:t> </a:t>
            </a:r>
            <a:r>
              <a:rPr lang="ru-RU" b="1" dirty="0" err="1">
                <a:effectLst/>
              </a:rPr>
              <a:t>lifestyle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3" y="1419367"/>
            <a:ext cx="9905998" cy="1351129"/>
          </a:xfrm>
        </p:spPr>
        <p:txBody>
          <a:bodyPr/>
          <a:lstStyle/>
          <a:p>
            <a:r>
              <a:rPr lang="en-US" dirty="0">
                <a:effectLst/>
              </a:rPr>
              <a:t>While some people might adopt an unhealthy lifestyle due to lack of time — for example by turning to fast food because they haven’t time to eat properly — others may have an unhealthy lifestyle because they are already stressed — for example by turning to smoking as coping mechanisms.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31" y="2931039"/>
            <a:ext cx="5729331" cy="38135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12" y="2931039"/>
            <a:ext cx="5821402" cy="3813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572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782472"/>
          </a:xfrm>
        </p:spPr>
        <p:txBody>
          <a:bodyPr/>
          <a:lstStyle/>
          <a:p>
            <a:r>
              <a:rPr lang="ru-RU" b="1" dirty="0" err="1">
                <a:effectLst/>
              </a:rPr>
              <a:t>Taking</a:t>
            </a:r>
            <a:r>
              <a:rPr lang="ru-RU" b="1" dirty="0">
                <a:effectLst/>
              </a:rPr>
              <a:t> </a:t>
            </a:r>
            <a:r>
              <a:rPr lang="ru-RU" b="1" dirty="0" err="1">
                <a:effectLst/>
              </a:rPr>
              <a:t>on</a:t>
            </a:r>
            <a:r>
              <a:rPr lang="ru-RU" b="1" dirty="0">
                <a:effectLst/>
              </a:rPr>
              <a:t> </a:t>
            </a:r>
            <a:r>
              <a:rPr lang="ru-RU" b="1" dirty="0" err="1">
                <a:effectLst/>
              </a:rPr>
              <a:t>too</a:t>
            </a:r>
            <a:r>
              <a:rPr lang="ru-RU" b="1" dirty="0">
                <a:effectLst/>
              </a:rPr>
              <a:t> </a:t>
            </a:r>
            <a:r>
              <a:rPr lang="ru-RU" b="1" dirty="0" err="1">
                <a:effectLst/>
              </a:rPr>
              <a:t>much</a:t>
            </a:r>
            <a:r>
              <a:rPr lang="ru-RU" b="1" dirty="0">
                <a:effectLst/>
              </a:rPr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3" y="1392072"/>
            <a:ext cx="9905998" cy="859809"/>
          </a:xfrm>
        </p:spPr>
        <p:txBody>
          <a:bodyPr/>
          <a:lstStyle/>
          <a:p>
            <a:r>
              <a:rPr lang="en-US" dirty="0">
                <a:effectLst/>
              </a:rPr>
              <a:t>You may have a tendency to take on too much both at work and in your home life, perhaps because you don’t want to let people down.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58" y="2251880"/>
            <a:ext cx="5819178" cy="43601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010" y="2251880"/>
            <a:ext cx="5813556" cy="436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922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864358"/>
          </a:xfrm>
        </p:spPr>
        <p:txBody>
          <a:bodyPr/>
          <a:lstStyle/>
          <a:p>
            <a:r>
              <a:rPr lang="en-US" b="1" dirty="0">
                <a:effectLst/>
              </a:rPr>
              <a:t>Conflicts in the workplace or at home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3" y="1473958"/>
            <a:ext cx="9905998" cy="968991"/>
          </a:xfrm>
        </p:spPr>
        <p:txBody>
          <a:bodyPr/>
          <a:lstStyle/>
          <a:p>
            <a:r>
              <a:rPr lang="en-US" dirty="0">
                <a:effectLst/>
              </a:rPr>
              <a:t>If relationships are strained at home or in the workplace, then it’s more than likely that you’ll be stressed about them.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288" y="2797791"/>
            <a:ext cx="6192445" cy="387027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25" y="2442948"/>
            <a:ext cx="5827594" cy="388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331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809767"/>
          </a:xfrm>
        </p:spPr>
        <p:txBody>
          <a:bodyPr/>
          <a:lstStyle/>
          <a:p>
            <a:r>
              <a:rPr lang="en-US" b="1" dirty="0">
                <a:effectLst/>
              </a:rPr>
              <a:t>Inability to accept things as they are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3" y="1419367"/>
            <a:ext cx="9905998" cy="1113431"/>
          </a:xfrm>
        </p:spPr>
        <p:txBody>
          <a:bodyPr/>
          <a:lstStyle/>
          <a:p>
            <a:r>
              <a:rPr lang="en-US" dirty="0">
                <a:effectLst/>
              </a:rPr>
              <a:t>If you try to change something that you really can’t change, then you’ll just be creating unnecessary stress that you can do without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257" y="2432386"/>
            <a:ext cx="6774383" cy="427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164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809767"/>
          </a:xfrm>
        </p:spPr>
        <p:txBody>
          <a:bodyPr/>
          <a:lstStyle/>
          <a:p>
            <a:r>
              <a:rPr lang="en-US" b="1" dirty="0">
                <a:effectLst/>
              </a:rPr>
              <a:t>Failure to take time out and relax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8584" y="1373874"/>
            <a:ext cx="9905998" cy="1086136"/>
          </a:xfrm>
        </p:spPr>
        <p:txBody>
          <a:bodyPr/>
          <a:lstStyle/>
          <a:p>
            <a:r>
              <a:rPr lang="en-US" dirty="0">
                <a:effectLst/>
              </a:rPr>
              <a:t>Being constantly on the go means that you will be in a heightened state of tension all the time and your body will never have the chance to get rid of your stress.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130" y="2460010"/>
            <a:ext cx="6566563" cy="426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246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946245"/>
          </a:xfrm>
        </p:spPr>
        <p:txBody>
          <a:bodyPr/>
          <a:lstStyle/>
          <a:p>
            <a:r>
              <a:rPr lang="en-US" b="1" dirty="0">
                <a:effectLst/>
              </a:rPr>
              <a:t>Major life changes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3" y="1528550"/>
            <a:ext cx="9905998" cy="813180"/>
          </a:xfrm>
        </p:spPr>
        <p:txBody>
          <a:bodyPr/>
          <a:lstStyle/>
          <a:p>
            <a:r>
              <a:rPr lang="en-US" dirty="0">
                <a:effectLst/>
              </a:rPr>
              <a:t>Significant changes in things that we have become accustomed to can be a real cause of stress.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46" y="2583976"/>
            <a:ext cx="5643061" cy="41307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150" y="2157249"/>
            <a:ext cx="6825052" cy="455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4611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5AD0B8"/>
      </a:accent1>
      <a:accent2>
        <a:srgbClr val="47BB7E"/>
      </a:accent2>
      <a:accent3>
        <a:srgbClr val="96CD4B"/>
      </a:accent3>
      <a:accent4>
        <a:srgbClr val="61C7DD"/>
      </a:accent4>
      <a:accent5>
        <a:srgbClr val="2495CF"/>
      </a:accent5>
      <a:accent6>
        <a:srgbClr val="5A74D1"/>
      </a:accent6>
      <a:hlink>
        <a:srgbClr val="72CEBB"/>
      </a:hlink>
      <a:folHlink>
        <a:srgbClr val="98E6D6"/>
      </a:folHlink>
    </a:clrScheme>
    <a:fontScheme name="Сетка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0F262FD6-3409-4039-A531-64BD4D2F99E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Сетчатая</Template>
  <TotalTime>47</TotalTime>
  <Words>322</Words>
  <Application>Microsoft Office PowerPoint</Application>
  <PresentationFormat>Широкоэкранный</PresentationFormat>
  <Paragraphs>26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Century Gothic</vt:lpstr>
      <vt:lpstr>Сетка</vt:lpstr>
      <vt:lpstr>What causes stress?  How to cope with stress? </vt:lpstr>
      <vt:lpstr>Everyone – adults, teens and even children – experiences stress at times</vt:lpstr>
      <vt:lpstr>Not having enough time</vt:lpstr>
      <vt:lpstr>Unhealthy lifestyle</vt:lpstr>
      <vt:lpstr>Taking on too much </vt:lpstr>
      <vt:lpstr>Conflicts in the workplace or at home</vt:lpstr>
      <vt:lpstr>Inability to accept things as they are</vt:lpstr>
      <vt:lpstr>Failure to take time out and relax</vt:lpstr>
      <vt:lpstr>Major life changes</vt:lpstr>
      <vt:lpstr>tips for coping with stress:</vt:lpstr>
      <vt:lpstr>Thank you for the attention!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causes stress?  How to cope with stress?</dc:title>
  <dc:creator>Арина</dc:creator>
  <cp:lastModifiedBy>Смагулова Айгерм</cp:lastModifiedBy>
  <cp:revision>7</cp:revision>
  <dcterms:created xsi:type="dcterms:W3CDTF">2017-05-04T18:11:12Z</dcterms:created>
  <dcterms:modified xsi:type="dcterms:W3CDTF">2020-03-25T05:50:08Z</dcterms:modified>
</cp:coreProperties>
</file>